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7AF3A73-BD83-4471-8927-AE60ED912F47}" type="datetimeFigureOut">
              <a:rPr lang="tr-TR" smtClean="0"/>
              <a:t>27.07.2026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42E754-8FB2-443A-8CAA-EC54988B185C}" type="slidenum">
              <a:rPr lang="tr-TR" smtClean="0"/>
              <a:t>‹#›</a:t>
            </a:fld>
            <a:endParaRPr lang="tr-TR"/>
          </a:p>
        </p:txBody>
      </p:sp>
    </p:spTree>
    <p:extLst>
      <p:ext uri="{BB962C8B-B14F-4D97-AF65-F5344CB8AC3E}">
        <p14:creationId xmlns:p14="http://schemas.microsoft.com/office/powerpoint/2010/main" val="797574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7AF3A73-BD83-4471-8927-AE60ED912F47}" type="datetimeFigureOut">
              <a:rPr lang="tr-TR" smtClean="0"/>
              <a:t>27.07.2026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42E754-8FB2-443A-8CAA-EC54988B185C}" type="slidenum">
              <a:rPr lang="tr-TR" smtClean="0"/>
              <a:t>‹#›</a:t>
            </a:fld>
            <a:endParaRPr lang="tr-TR"/>
          </a:p>
        </p:txBody>
      </p:sp>
    </p:spTree>
    <p:extLst>
      <p:ext uri="{BB962C8B-B14F-4D97-AF65-F5344CB8AC3E}">
        <p14:creationId xmlns:p14="http://schemas.microsoft.com/office/powerpoint/2010/main" val="2938125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7AF3A73-BD83-4471-8927-AE60ED912F47}" type="datetimeFigureOut">
              <a:rPr lang="tr-TR" smtClean="0"/>
              <a:t>27.07.2026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42E754-8FB2-443A-8CAA-EC54988B185C}" type="slidenum">
              <a:rPr lang="tr-TR" smtClean="0"/>
              <a:t>‹#›</a:t>
            </a:fld>
            <a:endParaRPr lang="tr-TR"/>
          </a:p>
        </p:txBody>
      </p:sp>
    </p:spTree>
    <p:extLst>
      <p:ext uri="{BB962C8B-B14F-4D97-AF65-F5344CB8AC3E}">
        <p14:creationId xmlns:p14="http://schemas.microsoft.com/office/powerpoint/2010/main" val="2687112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7AF3A73-BD83-4471-8927-AE60ED912F47}" type="datetimeFigureOut">
              <a:rPr lang="tr-TR" smtClean="0"/>
              <a:t>27.07.2026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42E754-8FB2-443A-8CAA-EC54988B185C}" type="slidenum">
              <a:rPr lang="tr-TR" smtClean="0"/>
              <a:t>‹#›</a:t>
            </a:fld>
            <a:endParaRPr lang="tr-TR"/>
          </a:p>
        </p:txBody>
      </p:sp>
    </p:spTree>
    <p:extLst>
      <p:ext uri="{BB962C8B-B14F-4D97-AF65-F5344CB8AC3E}">
        <p14:creationId xmlns:p14="http://schemas.microsoft.com/office/powerpoint/2010/main" val="3227580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7AF3A73-BD83-4471-8927-AE60ED912F47}" type="datetimeFigureOut">
              <a:rPr lang="tr-TR" smtClean="0"/>
              <a:t>27.07.2026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42E754-8FB2-443A-8CAA-EC54988B185C}" type="slidenum">
              <a:rPr lang="tr-TR" smtClean="0"/>
              <a:t>‹#›</a:t>
            </a:fld>
            <a:endParaRPr lang="tr-TR"/>
          </a:p>
        </p:txBody>
      </p:sp>
    </p:spTree>
    <p:extLst>
      <p:ext uri="{BB962C8B-B14F-4D97-AF65-F5344CB8AC3E}">
        <p14:creationId xmlns:p14="http://schemas.microsoft.com/office/powerpoint/2010/main" val="3051111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7AF3A73-BD83-4471-8927-AE60ED912F47}" type="datetimeFigureOut">
              <a:rPr lang="tr-TR" smtClean="0"/>
              <a:t>27.07.2026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42E754-8FB2-443A-8CAA-EC54988B185C}" type="slidenum">
              <a:rPr lang="tr-TR" smtClean="0"/>
              <a:t>‹#›</a:t>
            </a:fld>
            <a:endParaRPr lang="tr-TR"/>
          </a:p>
        </p:txBody>
      </p:sp>
    </p:spTree>
    <p:extLst>
      <p:ext uri="{BB962C8B-B14F-4D97-AF65-F5344CB8AC3E}">
        <p14:creationId xmlns:p14="http://schemas.microsoft.com/office/powerpoint/2010/main" val="272480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7AF3A73-BD83-4471-8927-AE60ED912F47}" type="datetimeFigureOut">
              <a:rPr lang="tr-TR" smtClean="0"/>
              <a:t>27.07.2026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442E754-8FB2-443A-8CAA-EC54988B185C}" type="slidenum">
              <a:rPr lang="tr-TR" smtClean="0"/>
              <a:t>‹#›</a:t>
            </a:fld>
            <a:endParaRPr lang="tr-TR"/>
          </a:p>
        </p:txBody>
      </p:sp>
    </p:spTree>
    <p:extLst>
      <p:ext uri="{BB962C8B-B14F-4D97-AF65-F5344CB8AC3E}">
        <p14:creationId xmlns:p14="http://schemas.microsoft.com/office/powerpoint/2010/main" val="3566865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7AF3A73-BD83-4471-8927-AE60ED912F47}" type="datetimeFigureOut">
              <a:rPr lang="tr-TR" smtClean="0"/>
              <a:t>27.07.2026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442E754-8FB2-443A-8CAA-EC54988B185C}" type="slidenum">
              <a:rPr lang="tr-TR" smtClean="0"/>
              <a:t>‹#›</a:t>
            </a:fld>
            <a:endParaRPr lang="tr-TR"/>
          </a:p>
        </p:txBody>
      </p:sp>
    </p:spTree>
    <p:extLst>
      <p:ext uri="{BB962C8B-B14F-4D97-AF65-F5344CB8AC3E}">
        <p14:creationId xmlns:p14="http://schemas.microsoft.com/office/powerpoint/2010/main" val="3783083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7AF3A73-BD83-4471-8927-AE60ED912F47}" type="datetimeFigureOut">
              <a:rPr lang="tr-TR" smtClean="0"/>
              <a:t>27.07.2026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442E754-8FB2-443A-8CAA-EC54988B185C}" type="slidenum">
              <a:rPr lang="tr-TR" smtClean="0"/>
              <a:t>‹#›</a:t>
            </a:fld>
            <a:endParaRPr lang="tr-TR"/>
          </a:p>
        </p:txBody>
      </p:sp>
    </p:spTree>
    <p:extLst>
      <p:ext uri="{BB962C8B-B14F-4D97-AF65-F5344CB8AC3E}">
        <p14:creationId xmlns:p14="http://schemas.microsoft.com/office/powerpoint/2010/main" val="3573219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7AF3A73-BD83-4471-8927-AE60ED912F47}" type="datetimeFigureOut">
              <a:rPr lang="tr-TR" smtClean="0"/>
              <a:t>27.07.2026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42E754-8FB2-443A-8CAA-EC54988B185C}" type="slidenum">
              <a:rPr lang="tr-TR" smtClean="0"/>
              <a:t>‹#›</a:t>
            </a:fld>
            <a:endParaRPr lang="tr-TR"/>
          </a:p>
        </p:txBody>
      </p:sp>
    </p:spTree>
    <p:extLst>
      <p:ext uri="{BB962C8B-B14F-4D97-AF65-F5344CB8AC3E}">
        <p14:creationId xmlns:p14="http://schemas.microsoft.com/office/powerpoint/2010/main" val="4278919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7AF3A73-BD83-4471-8927-AE60ED912F47}" type="datetimeFigureOut">
              <a:rPr lang="tr-TR" smtClean="0"/>
              <a:t>27.07.2026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42E754-8FB2-443A-8CAA-EC54988B185C}" type="slidenum">
              <a:rPr lang="tr-TR" smtClean="0"/>
              <a:t>‹#›</a:t>
            </a:fld>
            <a:endParaRPr lang="tr-TR"/>
          </a:p>
        </p:txBody>
      </p:sp>
    </p:spTree>
    <p:extLst>
      <p:ext uri="{BB962C8B-B14F-4D97-AF65-F5344CB8AC3E}">
        <p14:creationId xmlns:p14="http://schemas.microsoft.com/office/powerpoint/2010/main" val="3676521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AF3A73-BD83-4471-8927-AE60ED912F47}" type="datetimeFigureOut">
              <a:rPr lang="tr-TR" smtClean="0"/>
              <a:t>27.07.2026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42E754-8FB2-443A-8CAA-EC54988B185C}" type="slidenum">
              <a:rPr lang="tr-TR" smtClean="0"/>
              <a:t>‹#›</a:t>
            </a:fld>
            <a:endParaRPr lang="tr-TR"/>
          </a:p>
        </p:txBody>
      </p:sp>
    </p:spTree>
    <p:extLst>
      <p:ext uri="{BB962C8B-B14F-4D97-AF65-F5344CB8AC3E}">
        <p14:creationId xmlns:p14="http://schemas.microsoft.com/office/powerpoint/2010/main" val="36966145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39337"/>
            <a:ext cx="9144000" cy="923109"/>
          </a:xfrm>
        </p:spPr>
        <p:txBody>
          <a:bodyPr/>
          <a:lstStyle/>
          <a:p>
            <a:r>
              <a:rPr lang="tr-TR" dirty="0" smtClean="0"/>
              <a:t>BİYOGROFİ</a:t>
            </a:r>
            <a:endParaRPr lang="tr-TR" dirty="0"/>
          </a:p>
        </p:txBody>
      </p:sp>
      <p:sp>
        <p:nvSpPr>
          <p:cNvPr id="3" name="Alt Başlık 2"/>
          <p:cNvSpPr>
            <a:spLocks noGrp="1"/>
          </p:cNvSpPr>
          <p:nvPr>
            <p:ph type="subTitle" idx="1"/>
          </p:nvPr>
        </p:nvSpPr>
        <p:spPr>
          <a:xfrm>
            <a:off x="1393371" y="1337809"/>
            <a:ext cx="9144000" cy="5080407"/>
          </a:xfrm>
        </p:spPr>
        <p:txBody>
          <a:bodyPr/>
          <a:lstStyle/>
          <a:p>
            <a:r>
              <a:rPr lang="tr-TR" dirty="0" smtClean="0"/>
              <a:t>Ben İsmail Efe KIZIL Manisa’nın Akhisar ilçesinde yaşıyorum.</a:t>
            </a:r>
          </a:p>
          <a:p>
            <a:r>
              <a:rPr lang="tr-TR" dirty="0" smtClean="0"/>
              <a:t>15 yaşınayım 3 senedir bu hobiyle ilgileniyorum.</a:t>
            </a:r>
          </a:p>
          <a:p>
            <a:r>
              <a:rPr lang="tr-TR" dirty="0" smtClean="0"/>
              <a:t> </a:t>
            </a:r>
            <a:r>
              <a:rPr lang="tr-TR" dirty="0" err="1" smtClean="0"/>
              <a:t>TSHF’nin</a:t>
            </a:r>
            <a:r>
              <a:rPr lang="tr-TR" dirty="0" smtClean="0"/>
              <a:t> düzenlemiş olduğu seminerlere katılıp asistanlık yapmak ve hakem olabilmek için çalışıyorum.</a:t>
            </a:r>
          </a:p>
          <a:p>
            <a:r>
              <a:rPr lang="tr-TR" dirty="0" smtClean="0"/>
              <a:t>Bende olan </a:t>
            </a:r>
            <a:r>
              <a:rPr lang="tr-TR" smtClean="0"/>
              <a:t>cinsler </a:t>
            </a:r>
            <a:r>
              <a:rPr lang="tr-TR" smtClean="0"/>
              <a:t>DENİZLİ,BERAT,AUSTRALORP,LAVANTA SUSSEX </a:t>
            </a:r>
            <a:r>
              <a:rPr lang="tr-TR" smtClean="0"/>
              <a:t>VE </a:t>
            </a:r>
            <a:r>
              <a:rPr lang="tr-TR" smtClean="0"/>
              <a:t>BEYAZ</a:t>
            </a:r>
            <a:r>
              <a:rPr lang="tr-TR" smtClean="0"/>
              <a:t> </a:t>
            </a:r>
            <a:r>
              <a:rPr lang="tr-TR" dirty="0" smtClean="0"/>
              <a:t>SUSSEX</a:t>
            </a:r>
          </a:p>
          <a:p>
            <a:endParaRPr lang="tr-TR" dirty="0"/>
          </a:p>
        </p:txBody>
      </p:sp>
    </p:spTree>
    <p:extLst>
      <p:ext uri="{BB962C8B-B14F-4D97-AF65-F5344CB8AC3E}">
        <p14:creationId xmlns:p14="http://schemas.microsoft.com/office/powerpoint/2010/main" val="95292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52549" y="69669"/>
            <a:ext cx="11704320" cy="905691"/>
          </a:xfrm>
        </p:spPr>
        <p:txBody>
          <a:bodyPr>
            <a:normAutofit fontScale="90000"/>
          </a:bodyPr>
          <a:lstStyle/>
          <a:p>
            <a:r>
              <a:rPr lang="tr-TR" dirty="0" smtClean="0"/>
              <a:t>TÜRKİYE’NİN  GURURU DENİZLİ IRKI</a:t>
            </a:r>
            <a:endParaRPr lang="tr-TR" dirty="0"/>
          </a:p>
        </p:txBody>
      </p:sp>
      <p:sp>
        <p:nvSpPr>
          <p:cNvPr id="3" name="Alt Başlık 2"/>
          <p:cNvSpPr>
            <a:spLocks noGrp="1"/>
          </p:cNvSpPr>
          <p:nvPr>
            <p:ph type="subTitle" idx="1"/>
          </p:nvPr>
        </p:nvSpPr>
        <p:spPr>
          <a:xfrm>
            <a:off x="1524000" y="975360"/>
            <a:ext cx="9144000" cy="5024846"/>
          </a:xfrm>
        </p:spPr>
        <p:txBody>
          <a:bodyPr/>
          <a:lstStyle/>
          <a:p>
            <a:r>
              <a:rPr lang="tr-TR" dirty="0" smtClean="0"/>
              <a:t>Denizli ırkı çok uzun zamanlardan beri  Anadolu’da yer </a:t>
            </a:r>
            <a:r>
              <a:rPr lang="tr-TR" dirty="0" err="1" smtClean="0"/>
              <a:t>almaktadır.Laodikeia</a:t>
            </a:r>
            <a:r>
              <a:rPr lang="tr-TR" dirty="0" smtClean="0"/>
              <a:t> ve </a:t>
            </a:r>
            <a:r>
              <a:rPr lang="tr-TR" dirty="0" err="1" smtClean="0"/>
              <a:t>Hieraplis</a:t>
            </a:r>
            <a:r>
              <a:rPr lang="tr-TR" dirty="0" smtClean="0"/>
              <a:t> antik kentlerinde yapılan kazılarda 1900 ila 2000 yıllık horoz kabartmaları ve figürleri bulunmuştur. Bu durum Denizli ırkının uzun zamanlardan beri Anadolu’muzda yer aldığını gösterir. Bazı kaynaklarda Osmanlı Dönemi’nde Arnavutluk’tan getirilen Berat ırkının Denizli ırkı ile karıştırıldığı söylenmiştir . Bu durum şuan ki hayvanlara baktığımızda gerçeklik payını oldukça göstermektedir. Lakin Berat Denizli değildir , Berat beyaz Denizli değildir, Berat başka uzun ötücü bir ırktır. Denizli horozları ötüşleri ile </a:t>
            </a:r>
            <a:r>
              <a:rPr lang="tr-TR" dirty="0" err="1" smtClean="0"/>
              <a:t>tanınsada</a:t>
            </a:r>
            <a:r>
              <a:rPr lang="tr-TR" dirty="0" smtClean="0"/>
              <a:t> </a:t>
            </a:r>
            <a:r>
              <a:rPr lang="tr-TR" dirty="0" err="1" smtClean="0"/>
              <a:t>boy,fizik,renk</a:t>
            </a:r>
            <a:r>
              <a:rPr lang="tr-TR" dirty="0" smtClean="0"/>
              <a:t> ve duruşu ile dikkat </a:t>
            </a:r>
            <a:r>
              <a:rPr lang="tr-TR" dirty="0" err="1" smtClean="0"/>
              <a:t>çeker.Denizli</a:t>
            </a:r>
            <a:r>
              <a:rPr lang="tr-TR" dirty="0" smtClean="0"/>
              <a:t> ırkının gözleri teşbih taşı gibi simsiyahtır.</a:t>
            </a:r>
          </a:p>
          <a:p>
            <a:r>
              <a:rPr lang="tr-TR" dirty="0" smtClean="0"/>
              <a:t>Aynı zamanda Denizli </a:t>
            </a:r>
            <a:r>
              <a:rPr lang="tr-TR" dirty="0" err="1" smtClean="0"/>
              <a:t>Irkı’nın</a:t>
            </a:r>
            <a:r>
              <a:rPr lang="tr-TR" dirty="0" smtClean="0"/>
              <a:t> </a:t>
            </a:r>
            <a:r>
              <a:rPr lang="tr-TR" dirty="0" err="1" smtClean="0"/>
              <a:t>ayakları,tırnakları,gagaları,bacakları</a:t>
            </a:r>
            <a:r>
              <a:rPr lang="tr-TR" dirty="0" smtClean="0"/>
              <a:t> simsiyahtır. Denizli ırkı güzel bakıldığında 1 metre uzunluğunda boy yapabilir. </a:t>
            </a:r>
            <a:endParaRPr lang="tr-TR" dirty="0"/>
          </a:p>
        </p:txBody>
      </p:sp>
    </p:spTree>
    <p:extLst>
      <p:ext uri="{BB962C8B-B14F-4D97-AF65-F5344CB8AC3E}">
        <p14:creationId xmlns:p14="http://schemas.microsoft.com/office/powerpoint/2010/main" val="2454951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235131"/>
            <a:ext cx="10515600" cy="6043749"/>
          </a:xfrm>
        </p:spPr>
        <p:txBody>
          <a:bodyPr>
            <a:normAutofit lnSpcReduction="10000"/>
          </a:bodyPr>
          <a:lstStyle/>
          <a:p>
            <a:r>
              <a:rPr lang="tr-TR" dirty="0" smtClean="0"/>
              <a:t>Yılda 90 ila 130 yumurta yaparlar. Horozları 3-3,5 kg olabilir Denizli tavukları ise 2-2,5 kg olabilir. Denizli ırkının 3 temel rengi vardır bunlar: Arap, Al (Muğla) ,   ,</a:t>
            </a:r>
            <a:r>
              <a:rPr lang="tr-TR" dirty="0" err="1" smtClean="0"/>
              <a:t>Demirkır’dır</a:t>
            </a:r>
            <a:r>
              <a:rPr lang="tr-TR" dirty="0" smtClean="0"/>
              <a:t>. Temel olmayan 2 renk daha vardır Pekmezkefi (balköpüğü) ve </a:t>
            </a:r>
            <a:r>
              <a:rPr lang="tr-TR" dirty="0" err="1" smtClean="0"/>
              <a:t>Pamukkırdır</a:t>
            </a:r>
            <a:r>
              <a:rPr lang="tr-TR" dirty="0" smtClean="0"/>
              <a:t>. Bu rengin dışında ara renkler vardır bunlar: Ballı , Akçil, </a:t>
            </a:r>
            <a:r>
              <a:rPr lang="tr-TR" dirty="0" err="1" smtClean="0"/>
              <a:t>Kefisarı</a:t>
            </a:r>
            <a:r>
              <a:rPr lang="tr-TR" dirty="0" smtClean="0"/>
              <a:t> gibi renkler vardır bu renkler bu şekilde 12 renge ulaşır. Araplar ve Allar diğer renklere nazaran daha kısa öter. Denizli ırkının 3 temel ötüş stili vardır bunlar: </a:t>
            </a:r>
            <a:r>
              <a:rPr lang="tr-TR" dirty="0" err="1" smtClean="0"/>
              <a:t>Daudi</a:t>
            </a:r>
            <a:r>
              <a:rPr lang="tr-TR" dirty="0" smtClean="0"/>
              <a:t> , Orta , </a:t>
            </a:r>
            <a:r>
              <a:rPr lang="tr-TR" dirty="0" err="1" smtClean="0"/>
              <a:t>Kemani’dir</a:t>
            </a:r>
            <a:r>
              <a:rPr lang="tr-TR" dirty="0" smtClean="0"/>
              <a:t>. </a:t>
            </a:r>
            <a:r>
              <a:rPr lang="tr-TR" dirty="0" err="1" smtClean="0"/>
              <a:t>Daudi</a:t>
            </a:r>
            <a:r>
              <a:rPr lang="tr-TR" dirty="0" smtClean="0"/>
              <a:t> ses ( O) ile başlar ,  Orta ses ( A) ile başlar ,Kemani ses (E) ile başlar. Kemani ses radyo cızırtısı gibidir insana zevk değil kulak rahatsızlığı verir. Uzun gider en uzun giden sestir ama ciğerden ötmez hayvan bağırmaz yorulmaz o yüzden hayvan uzun gider . Denizli’nin makbul ötüşü </a:t>
            </a:r>
            <a:r>
              <a:rPr lang="tr-TR" dirty="0" err="1"/>
              <a:t>D</a:t>
            </a:r>
            <a:r>
              <a:rPr lang="tr-TR" dirty="0" err="1" smtClean="0"/>
              <a:t>audi</a:t>
            </a:r>
            <a:r>
              <a:rPr lang="tr-TR" dirty="0" smtClean="0"/>
              <a:t>  ve Orta sestir. Türkiye’de memnun olmadığımız bir anlayış vardır nasıl öterse ötsün uzun ötsün anlayışıdır bu Denizli ırkının korunmasını değil daha çok bozulmasını sağlar . Bu şekilde düşünenler genellikle </a:t>
            </a:r>
            <a:r>
              <a:rPr lang="tr-TR" dirty="0" err="1" smtClean="0"/>
              <a:t>hobici</a:t>
            </a:r>
            <a:r>
              <a:rPr lang="tr-TR" dirty="0" smtClean="0"/>
              <a:t> değil para için bu işi yapanlardır. İyi bir </a:t>
            </a:r>
            <a:r>
              <a:rPr lang="tr-TR" dirty="0" err="1" smtClean="0"/>
              <a:t>hobicini</a:t>
            </a:r>
            <a:r>
              <a:rPr lang="tr-TR" dirty="0" smtClean="0"/>
              <a:t> düşüncesi </a:t>
            </a:r>
            <a:r>
              <a:rPr lang="tr-TR" dirty="0" err="1" smtClean="0"/>
              <a:t>Daudi</a:t>
            </a:r>
            <a:r>
              <a:rPr lang="tr-TR" dirty="0" smtClean="0"/>
              <a:t> öten bir horoz üretmektir. İyi horozu iyi tavuk verir unutmayalım!!!</a:t>
            </a:r>
          </a:p>
          <a:p>
            <a:pPr marL="0" indent="0">
              <a:buNone/>
            </a:pPr>
            <a:endParaRPr lang="tr-TR" dirty="0" smtClean="0"/>
          </a:p>
          <a:p>
            <a:endParaRPr lang="tr-TR" dirty="0"/>
          </a:p>
        </p:txBody>
      </p:sp>
    </p:spTree>
    <p:extLst>
      <p:ext uri="{BB962C8B-B14F-4D97-AF65-F5344CB8AC3E}">
        <p14:creationId xmlns:p14="http://schemas.microsoft.com/office/powerpoint/2010/main" val="946435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52846"/>
            <a:ext cx="10515600" cy="5724117"/>
          </a:xfrm>
        </p:spPr>
        <p:txBody>
          <a:bodyPr/>
          <a:lstStyle/>
          <a:p>
            <a:r>
              <a:rPr lang="tr-TR" dirty="0" smtClean="0"/>
              <a:t>Horozların kuyrukları sırt hattına 90 derece açılı olmalıdır. Orak tüyleri geniş ama kuyruk fazla </a:t>
            </a:r>
            <a:r>
              <a:rPr lang="tr-TR" smtClean="0"/>
              <a:t>gür olmamalıdır.</a:t>
            </a:r>
            <a:endParaRPr lang="tr-TR"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7041" y="1497875"/>
            <a:ext cx="5791200" cy="5081451"/>
          </a:xfrm>
          <a:prstGeom prst="rect">
            <a:avLst/>
          </a:prstGeom>
        </p:spPr>
      </p:pic>
    </p:spTree>
    <p:extLst>
      <p:ext uri="{BB962C8B-B14F-4D97-AF65-F5344CB8AC3E}">
        <p14:creationId xmlns:p14="http://schemas.microsoft.com/office/powerpoint/2010/main" val="1431213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65760"/>
            <a:ext cx="10515600" cy="5811203"/>
          </a:xfrm>
        </p:spPr>
        <p:txBody>
          <a:bodyPr/>
          <a:lstStyle/>
          <a:p>
            <a:r>
              <a:rPr lang="tr-TR" dirty="0" smtClean="0"/>
              <a:t>Denizli civcivleri 1 aylıkken tüylerini atar ve çıplak kalır bu şekilde 15-20 gün kalırlar.</a:t>
            </a:r>
            <a:endParaRPr lang="tr-TR" dirty="0"/>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1519" y="1584959"/>
            <a:ext cx="6052457" cy="5133703"/>
          </a:xfrm>
          <a:prstGeom prst="rect">
            <a:avLst/>
          </a:prstGeom>
        </p:spPr>
      </p:pic>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71361" y="1767838"/>
            <a:ext cx="4746170" cy="4611189"/>
          </a:xfrm>
          <a:prstGeom prst="rect">
            <a:avLst/>
          </a:prstGeom>
        </p:spPr>
      </p:pic>
    </p:spTree>
    <p:extLst>
      <p:ext uri="{BB962C8B-B14F-4D97-AF65-F5344CB8AC3E}">
        <p14:creationId xmlns:p14="http://schemas.microsoft.com/office/powerpoint/2010/main" val="1575202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2047" y="2342606"/>
            <a:ext cx="11761693" cy="1419497"/>
          </a:xfrm>
        </p:spPr>
        <p:txBody>
          <a:bodyPr/>
          <a:lstStyle/>
          <a:p>
            <a:r>
              <a:rPr lang="tr-TR" sz="4800" dirty="0" smtClean="0"/>
              <a:t>Gelecekte iyi horoz yetiştiricilerinin daha fazla olması dileğiyle                                                          </a:t>
            </a:r>
          </a:p>
        </p:txBody>
      </p:sp>
    </p:spTree>
    <p:extLst>
      <p:ext uri="{BB962C8B-B14F-4D97-AF65-F5344CB8AC3E}">
        <p14:creationId xmlns:p14="http://schemas.microsoft.com/office/powerpoint/2010/main" val="82368047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2885</TotalTime>
  <Words>410</Words>
  <Application>Microsoft Office PowerPoint</Application>
  <PresentationFormat>Geniş ekran</PresentationFormat>
  <Paragraphs>12</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BİYOGROFİ</vt:lpstr>
      <vt:lpstr>TÜRKİYE’NİN  GURURU DENİZLİ IRKI</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BİYOGROFİ</dc:title>
  <dc:creator>fatma</dc:creator>
  <cp:lastModifiedBy>fatma</cp:lastModifiedBy>
  <cp:revision>13</cp:revision>
  <dcterms:created xsi:type="dcterms:W3CDTF">2026-07-24T19:23:14Z</dcterms:created>
  <dcterms:modified xsi:type="dcterms:W3CDTF">2026-07-27T09:05:12Z</dcterms:modified>
</cp:coreProperties>
</file>