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5" autoAdjust="0"/>
    <p:restoredTop sz="94660"/>
  </p:normalViewPr>
  <p:slideViewPr>
    <p:cSldViewPr snapToGrid="0">
      <p:cViewPr varScale="1">
        <p:scale>
          <a:sx n="86" d="100"/>
          <a:sy n="86" d="100"/>
        </p:scale>
        <p:origin x="73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presProps" Target="presProp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tableStyles" Target="tableStyles.xml" /><Relationship Id="rId10" Type="http://schemas.openxmlformats.org/officeDocument/2006/relationships/slide" Target="slides/slide9.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CC9063-18AC-6027-286F-78074ED8302A}"/>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9298E8EF-1889-A7D3-C43D-49D0182D59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2CAB787-F1F1-56A6-B653-CA07E39D1CE9}"/>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5" name="Alt Bilgi Yer Tutucusu 4">
            <a:extLst>
              <a:ext uri="{FF2B5EF4-FFF2-40B4-BE49-F238E27FC236}">
                <a16:creationId xmlns:a16="http://schemas.microsoft.com/office/drawing/2014/main" id="{1F1E9CEE-AC35-512D-38AC-279A0D9CA30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35AFAB4-B38D-E41A-EE73-9482BFF26B0C}"/>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317465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A6ABA3-0CB6-1108-0D21-1DD44D98895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3ACD9E54-9DB8-CB03-5F70-9995C9A2F0FA}"/>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8042601-97C9-1221-AABB-603799D0FBA1}"/>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5" name="Alt Bilgi Yer Tutucusu 4">
            <a:extLst>
              <a:ext uri="{FF2B5EF4-FFF2-40B4-BE49-F238E27FC236}">
                <a16:creationId xmlns:a16="http://schemas.microsoft.com/office/drawing/2014/main" id="{25417D6E-827B-111B-A2CB-9174C157543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81F385B-7F87-BA1E-D7E4-24AB1746C103}"/>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212100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8AA8961-FF60-A52D-89EB-B55D4091A64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1715A4F7-C52D-DA42-102A-91F4BC8EBEFC}"/>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311F4AF-414B-B21E-DBF3-D40120E7DE56}"/>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5" name="Alt Bilgi Yer Tutucusu 4">
            <a:extLst>
              <a:ext uri="{FF2B5EF4-FFF2-40B4-BE49-F238E27FC236}">
                <a16:creationId xmlns:a16="http://schemas.microsoft.com/office/drawing/2014/main" id="{BD62095B-9DEC-FD5F-AF7F-CC5DF849FA5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D4F9D3-CF2B-1072-B0AB-2BD3FE46FC0C}"/>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2154430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B53E03-EEBB-A334-FD5D-DE453752D9C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ADB43E-094F-231F-770A-E67EBBCAB7FA}"/>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68FB1D1-2C47-6660-095C-563200B252B2}"/>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5" name="Alt Bilgi Yer Tutucusu 4">
            <a:extLst>
              <a:ext uri="{FF2B5EF4-FFF2-40B4-BE49-F238E27FC236}">
                <a16:creationId xmlns:a16="http://schemas.microsoft.com/office/drawing/2014/main" id="{B6E3FB22-F12F-D0D4-9AFC-0D6F0E5CC13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627629-76A0-E75C-CD14-3A531E23E15E}"/>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1384254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BFA22D-6A25-0285-1261-C80912F313E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BACD810-EEFA-4F25-7189-ADEE45BA9A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D17F2E00-2DBC-90BF-F9F0-639808E54592}"/>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5" name="Alt Bilgi Yer Tutucusu 4">
            <a:extLst>
              <a:ext uri="{FF2B5EF4-FFF2-40B4-BE49-F238E27FC236}">
                <a16:creationId xmlns:a16="http://schemas.microsoft.com/office/drawing/2014/main" id="{B1543CB5-7898-0940-CF12-278408D104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D6FB46C-7485-D649-91D8-DDEE660BD91F}"/>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220260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1E60E8-7864-7035-074B-916F4A82E9D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6E50054-39BD-4368-D403-838A506470CE}"/>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8497B97-3E3F-5F2A-F978-8628EFDE5F6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28D052A-A651-7B11-C9C9-E15292E07699}"/>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6" name="Alt Bilgi Yer Tutucusu 5">
            <a:extLst>
              <a:ext uri="{FF2B5EF4-FFF2-40B4-BE49-F238E27FC236}">
                <a16:creationId xmlns:a16="http://schemas.microsoft.com/office/drawing/2014/main" id="{1B3CA84C-2245-4D80-1046-75CB0B1328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2A72C5B-D611-18EC-7B19-B84D7FDE5233}"/>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1329467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AC793F-11A6-D734-CB9B-EBB2E069777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A5D4CA4-2CA5-BF22-455B-982A521E92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5B9D4CD-DC08-6983-0216-FA3541B870E5}"/>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A5B9C41A-FFC4-F6AE-7C0D-DA286185F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40D0472-3785-725B-4B8A-2E84DCA20E3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7B564DA8-6CB6-6CB0-749B-724BE684C0F0}"/>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8" name="Alt Bilgi Yer Tutucusu 7">
            <a:extLst>
              <a:ext uri="{FF2B5EF4-FFF2-40B4-BE49-F238E27FC236}">
                <a16:creationId xmlns:a16="http://schemas.microsoft.com/office/drawing/2014/main" id="{B2FCC8D2-3288-F65D-C0AA-BC3960A5BAF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885D4893-82AA-4B4E-59B5-E59B20DCF202}"/>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180925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BEA3D59-A732-E41C-59CE-8A9C24A6843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5434B51-4E3A-6F03-A68D-56C523C2411B}"/>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4" name="Alt Bilgi Yer Tutucusu 3">
            <a:extLst>
              <a:ext uri="{FF2B5EF4-FFF2-40B4-BE49-F238E27FC236}">
                <a16:creationId xmlns:a16="http://schemas.microsoft.com/office/drawing/2014/main" id="{9CAC9D74-5A22-9350-D800-7494195EEB2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FD568B65-A44C-7793-9EAA-D2D5DC07030A}"/>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2650137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133167E-9BDD-3679-BB85-463AB018E065}"/>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3" name="Alt Bilgi Yer Tutucusu 2">
            <a:extLst>
              <a:ext uri="{FF2B5EF4-FFF2-40B4-BE49-F238E27FC236}">
                <a16:creationId xmlns:a16="http://schemas.microsoft.com/office/drawing/2014/main" id="{4D133E26-47DB-1A6E-482B-EE008BD88B0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C057F6C-820A-C375-C804-DD158CCC66F4}"/>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2854566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58FEEB-59F3-A16C-D480-EC3EE8DACD9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C7A4367-A588-A8F1-928F-71CE8DC028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42898B0-B4A8-CF03-CC0D-64B1975FAE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32C026B-A5CD-B2AC-957A-BBA6F5956EAD}"/>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6" name="Alt Bilgi Yer Tutucusu 5">
            <a:extLst>
              <a:ext uri="{FF2B5EF4-FFF2-40B4-BE49-F238E27FC236}">
                <a16:creationId xmlns:a16="http://schemas.microsoft.com/office/drawing/2014/main" id="{C34DBEC7-076C-0C01-BF22-F25D9882BCB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EE9FDC0-5894-8E27-DFCB-C15FCBBA50E8}"/>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316345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14FF8-87D1-483E-0CDB-0943BF0232C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F57C0AE-10F0-6962-9225-CF5F2EF1B75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2459476-77F1-C75F-E326-CFDDEA1685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3EF4925-428B-2C8E-DDE9-609C96A03135}"/>
              </a:ext>
            </a:extLst>
          </p:cNvPr>
          <p:cNvSpPr>
            <a:spLocks noGrp="1"/>
          </p:cNvSpPr>
          <p:nvPr>
            <p:ph type="dt" sz="half" idx="10"/>
          </p:nvPr>
        </p:nvSpPr>
        <p:spPr/>
        <p:txBody>
          <a:bodyPr/>
          <a:lstStyle/>
          <a:p>
            <a:fld id="{9C280AD3-298C-4081-A9C8-3055E756E733}" type="datetimeFigureOut">
              <a:rPr lang="tr-TR" smtClean="0"/>
              <a:t>21.08.2026</a:t>
            </a:fld>
            <a:endParaRPr lang="tr-TR"/>
          </a:p>
        </p:txBody>
      </p:sp>
      <p:sp>
        <p:nvSpPr>
          <p:cNvPr id="6" name="Alt Bilgi Yer Tutucusu 5">
            <a:extLst>
              <a:ext uri="{FF2B5EF4-FFF2-40B4-BE49-F238E27FC236}">
                <a16:creationId xmlns:a16="http://schemas.microsoft.com/office/drawing/2014/main" id="{C8739681-AFF7-F002-3E99-CB317ECEEA4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3C089D-34A4-004D-30C7-AA3FE73358F7}"/>
              </a:ext>
            </a:extLst>
          </p:cNvPr>
          <p:cNvSpPr>
            <a:spLocks noGrp="1"/>
          </p:cNvSpPr>
          <p:nvPr>
            <p:ph type="sldNum" sz="quarter" idx="12"/>
          </p:nvPr>
        </p:nvSpPr>
        <p:spPr/>
        <p:txBody>
          <a:bodyPr/>
          <a:lstStyle/>
          <a:p>
            <a:fld id="{403035FD-DA53-4103-AD0A-53637793E93B}" type="slidenum">
              <a:rPr lang="tr-TR" smtClean="0"/>
              <a:t>‹#›</a:t>
            </a:fld>
            <a:endParaRPr lang="tr-TR"/>
          </a:p>
        </p:txBody>
      </p:sp>
    </p:spTree>
    <p:extLst>
      <p:ext uri="{BB962C8B-B14F-4D97-AF65-F5344CB8AC3E}">
        <p14:creationId xmlns:p14="http://schemas.microsoft.com/office/powerpoint/2010/main" val="1123281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8B202576-B23F-764E-CCE2-8510A611FD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8B8579-5984-0F34-3084-C279AC1A6E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4A6E42A-E6E5-1943-8139-96DCDC4F9D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280AD3-298C-4081-A9C8-3055E756E733}" type="datetimeFigureOut">
              <a:rPr lang="tr-TR" smtClean="0"/>
              <a:t>21.08.2026</a:t>
            </a:fld>
            <a:endParaRPr lang="tr-TR"/>
          </a:p>
        </p:txBody>
      </p:sp>
      <p:sp>
        <p:nvSpPr>
          <p:cNvPr id="5" name="Alt Bilgi Yer Tutucusu 4">
            <a:extLst>
              <a:ext uri="{FF2B5EF4-FFF2-40B4-BE49-F238E27FC236}">
                <a16:creationId xmlns:a16="http://schemas.microsoft.com/office/drawing/2014/main" id="{947FCD25-EB41-5433-5A25-DC7FBE294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C36380F9-06BE-4167-6967-96608F6D06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3035FD-DA53-4103-AD0A-53637793E93B}" type="slidenum">
              <a:rPr lang="tr-TR" smtClean="0"/>
              <a:t>‹#›</a:t>
            </a:fld>
            <a:endParaRPr lang="tr-TR"/>
          </a:p>
        </p:txBody>
      </p:sp>
    </p:spTree>
    <p:extLst>
      <p:ext uri="{BB962C8B-B14F-4D97-AF65-F5344CB8AC3E}">
        <p14:creationId xmlns:p14="http://schemas.microsoft.com/office/powerpoint/2010/main" val="2467633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7.jp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2.jp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3.jp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4.jp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6.jp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D19697-B3C4-9516-990D-338510C91B0C}"/>
              </a:ext>
            </a:extLst>
          </p:cNvPr>
          <p:cNvSpPr>
            <a:spLocks noGrp="1"/>
          </p:cNvSpPr>
          <p:nvPr>
            <p:ph type="ctrTitle"/>
          </p:nvPr>
        </p:nvSpPr>
        <p:spPr>
          <a:xfrm>
            <a:off x="1524000" y="133815"/>
            <a:ext cx="9144000" cy="1048214"/>
          </a:xfrm>
        </p:spPr>
        <p:txBody>
          <a:bodyPr/>
          <a:lstStyle/>
          <a:p>
            <a:r>
              <a:rPr lang="tr-TR" u="sng" dirty="0">
                <a:solidFill>
                  <a:srgbClr val="FF0000"/>
                </a:solidFill>
              </a:rPr>
              <a:t>AMERİKAN LİGORİN</a:t>
            </a:r>
          </a:p>
        </p:txBody>
      </p:sp>
      <p:sp>
        <p:nvSpPr>
          <p:cNvPr id="3" name="Alt Başlık 2">
            <a:extLst>
              <a:ext uri="{FF2B5EF4-FFF2-40B4-BE49-F238E27FC236}">
                <a16:creationId xmlns:a16="http://schemas.microsoft.com/office/drawing/2014/main" id="{22FFB83F-C140-8282-F522-953E70FB116C}"/>
              </a:ext>
            </a:extLst>
          </p:cNvPr>
          <p:cNvSpPr>
            <a:spLocks noGrp="1"/>
          </p:cNvSpPr>
          <p:nvPr>
            <p:ph type="subTitle" idx="1"/>
          </p:nvPr>
        </p:nvSpPr>
        <p:spPr>
          <a:xfrm>
            <a:off x="434898" y="1460810"/>
            <a:ext cx="11574965" cy="4962292"/>
          </a:xfrm>
        </p:spPr>
        <p:txBody>
          <a:bodyPr/>
          <a:lstStyle/>
          <a:p>
            <a:r>
              <a:rPr lang="tr-TR" dirty="0"/>
              <a:t>Amerikan </a:t>
            </a:r>
            <a:r>
              <a:rPr lang="tr-TR" dirty="0" err="1"/>
              <a:t>ligorin</a:t>
            </a:r>
            <a:r>
              <a:rPr lang="tr-TR" dirty="0"/>
              <a:t> tavuk ırkı, Amerika’da 1910 yılından beri yetiştirilmektedir. Cins olarak 1870’te ABD  tarafından İngiltere’ye tanıtıldı.</a:t>
            </a:r>
          </a:p>
        </p:txBody>
      </p:sp>
      <p:pic>
        <p:nvPicPr>
          <p:cNvPr id="5" name="Resim 4">
            <a:extLst>
              <a:ext uri="{FF2B5EF4-FFF2-40B4-BE49-F238E27FC236}">
                <a16:creationId xmlns:a16="http://schemas.microsoft.com/office/drawing/2014/main" id="{9438BA97-B0A2-61EC-B696-BC3EB99C9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7617" y="2330605"/>
            <a:ext cx="6115050" cy="3894215"/>
          </a:xfrm>
          <a:prstGeom prst="rect">
            <a:avLst/>
          </a:prstGeom>
        </p:spPr>
      </p:pic>
    </p:spTree>
    <p:extLst>
      <p:ext uri="{BB962C8B-B14F-4D97-AF65-F5344CB8AC3E}">
        <p14:creationId xmlns:p14="http://schemas.microsoft.com/office/powerpoint/2010/main" val="3756443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88525" y="1288097"/>
            <a:ext cx="4476205" cy="4215719"/>
          </a:xfrm>
        </p:spPr>
      </p:pic>
    </p:spTree>
    <p:extLst>
      <p:ext uri="{BB962C8B-B14F-4D97-AF65-F5344CB8AC3E}">
        <p14:creationId xmlns:p14="http://schemas.microsoft.com/office/powerpoint/2010/main" val="1361479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664B5B-E3F6-0D60-2F63-A1969D8F85B0}"/>
              </a:ext>
            </a:extLst>
          </p:cNvPr>
          <p:cNvSpPr>
            <a:spLocks noGrp="1"/>
          </p:cNvSpPr>
          <p:nvPr>
            <p:ph type="title"/>
          </p:nvPr>
        </p:nvSpPr>
        <p:spPr>
          <a:xfrm>
            <a:off x="838200" y="18255"/>
            <a:ext cx="10428249" cy="1325563"/>
          </a:xfrm>
        </p:spPr>
        <p:txBody>
          <a:bodyPr/>
          <a:lstStyle/>
          <a:p>
            <a:r>
              <a:rPr lang="tr-TR" dirty="0">
                <a:solidFill>
                  <a:srgbClr val="FF0000"/>
                </a:solidFill>
              </a:rPr>
              <a:t>ÜRETİM SEBEBİ</a:t>
            </a:r>
          </a:p>
        </p:txBody>
      </p:sp>
      <p:sp>
        <p:nvSpPr>
          <p:cNvPr id="3" name="İçerik Yer Tutucusu 2">
            <a:extLst>
              <a:ext uri="{FF2B5EF4-FFF2-40B4-BE49-F238E27FC236}">
                <a16:creationId xmlns:a16="http://schemas.microsoft.com/office/drawing/2014/main" id="{37D3CBBC-499F-CAE6-05AA-FD0259E96896}"/>
              </a:ext>
            </a:extLst>
          </p:cNvPr>
          <p:cNvSpPr>
            <a:spLocks noGrp="1"/>
          </p:cNvSpPr>
          <p:nvPr>
            <p:ph idx="1"/>
          </p:nvPr>
        </p:nvSpPr>
        <p:spPr>
          <a:xfrm>
            <a:off x="838200" y="1460810"/>
            <a:ext cx="10515600" cy="4716153"/>
          </a:xfrm>
        </p:spPr>
        <p:txBody>
          <a:bodyPr/>
          <a:lstStyle/>
          <a:p>
            <a:r>
              <a:rPr lang="tr-TR" dirty="0"/>
              <a:t>Tüm dünyada yaygın olan yumurtacı hibrit ırkların ata formudur. Yemden yararlanma özelliği mükemmeldir. Erken olgunlaşır; birkaç yıl boyunca yüksek yumurta verimi devam eder.</a:t>
            </a:r>
          </a:p>
        </p:txBody>
      </p:sp>
      <p:pic>
        <p:nvPicPr>
          <p:cNvPr id="5" name="Resim 4">
            <a:extLst>
              <a:ext uri="{FF2B5EF4-FFF2-40B4-BE49-F238E27FC236}">
                <a16:creationId xmlns:a16="http://schemas.microsoft.com/office/drawing/2014/main" id="{3CB60970-2397-7082-874B-437E9B4748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05714" y="2958934"/>
            <a:ext cx="4583151" cy="3441866"/>
          </a:xfrm>
          <a:prstGeom prst="rect">
            <a:avLst/>
          </a:prstGeom>
        </p:spPr>
      </p:pic>
    </p:spTree>
    <p:extLst>
      <p:ext uri="{BB962C8B-B14F-4D97-AF65-F5344CB8AC3E}">
        <p14:creationId xmlns:p14="http://schemas.microsoft.com/office/powerpoint/2010/main" val="2377820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121A47-ADB0-6BE7-7F87-64A77268CDF0}"/>
              </a:ext>
            </a:extLst>
          </p:cNvPr>
          <p:cNvSpPr>
            <a:spLocks noGrp="1"/>
          </p:cNvSpPr>
          <p:nvPr>
            <p:ph type="title"/>
          </p:nvPr>
        </p:nvSpPr>
        <p:spPr>
          <a:xfrm>
            <a:off x="1271239" y="245328"/>
            <a:ext cx="10082561" cy="747132"/>
          </a:xfrm>
        </p:spPr>
        <p:txBody>
          <a:bodyPr/>
          <a:lstStyle/>
          <a:p>
            <a:r>
              <a:rPr lang="tr-TR" dirty="0">
                <a:solidFill>
                  <a:srgbClr val="FF0000"/>
                </a:solidFill>
              </a:rPr>
              <a:t>GENEL GÖRÜNÜM</a:t>
            </a:r>
          </a:p>
        </p:txBody>
      </p:sp>
      <p:sp>
        <p:nvSpPr>
          <p:cNvPr id="3" name="İçerik Yer Tutucusu 2">
            <a:extLst>
              <a:ext uri="{FF2B5EF4-FFF2-40B4-BE49-F238E27FC236}">
                <a16:creationId xmlns:a16="http://schemas.microsoft.com/office/drawing/2014/main" id="{3E126BF5-B05F-7C75-AB07-E4996AFD4764}"/>
              </a:ext>
            </a:extLst>
          </p:cNvPr>
          <p:cNvSpPr>
            <a:spLocks noGrp="1"/>
          </p:cNvSpPr>
          <p:nvPr>
            <p:ph idx="1"/>
          </p:nvPr>
        </p:nvSpPr>
        <p:spPr>
          <a:xfrm>
            <a:off x="838200" y="1115122"/>
            <a:ext cx="10515600" cy="5061841"/>
          </a:xfrm>
        </p:spPr>
        <p:txBody>
          <a:bodyPr/>
          <a:lstStyle/>
          <a:p>
            <a:r>
              <a:rPr lang="tr-TR" dirty="0"/>
              <a:t>Zarif , narin kemikli , çok canlı mizaçlı bir yumurtacı ırk; orta yüksek ve geniş duruşlu ; tüm vücut hatları iyice yuvarlatılmış.</a:t>
            </a:r>
          </a:p>
          <a:p>
            <a:endParaRPr lang="tr-TR" dirty="0"/>
          </a:p>
          <a:p>
            <a:r>
              <a:rPr lang="tr-TR" dirty="0">
                <a:solidFill>
                  <a:srgbClr val="FF0000"/>
                </a:solidFill>
              </a:rPr>
              <a:t>IRKA ÖZGÜ ÖZELLİKLER – TAVUK :  </a:t>
            </a:r>
            <a:r>
              <a:rPr lang="tr-TR" dirty="0"/>
              <a:t>Cinsiyetten dolayı kaynaklanan farklar dışında horoz ile aynı. Hacimli ve geniş gövde; dolgun ve yumuşak karın ; sırt orta uzun , iyice kavisli ve nereyse yan taşır. Kuyruk başlangıcı geniş olup yelpaze şeklindedir. Kuyruk uzun , oldukça yüksek taşınır; orta büyük ibikteki ön kısmı , birinci diş  dahil , dik durur sonra arka kısmı gözü kapatmayacak şekilde yana yatar. İbik ince dokulu , buruşuklar ve yan çıkıntılar yok; tavuklarda yumurta veriminin yüksek olduğu zamanlarda gaga ve ayak renginim soluk olmasına izin verilir</a:t>
            </a:r>
          </a:p>
        </p:txBody>
      </p:sp>
    </p:spTree>
    <p:extLst>
      <p:ext uri="{BB962C8B-B14F-4D97-AF65-F5344CB8AC3E}">
        <p14:creationId xmlns:p14="http://schemas.microsoft.com/office/powerpoint/2010/main" val="1922909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GENEL GÖRÜNÜM - HOROZ</a:t>
            </a:r>
          </a:p>
        </p:txBody>
      </p:sp>
      <p:sp>
        <p:nvSpPr>
          <p:cNvPr id="3" name="İçerik Yer Tutucusu 2"/>
          <p:cNvSpPr>
            <a:spLocks noGrp="1"/>
          </p:cNvSpPr>
          <p:nvPr>
            <p:ph idx="1"/>
          </p:nvPr>
        </p:nvSpPr>
        <p:spPr/>
        <p:txBody>
          <a:bodyPr/>
          <a:lstStyle/>
          <a:p>
            <a:r>
              <a:rPr lang="tr-TR" dirty="0"/>
              <a:t>Balta ibikli horozlarda ibik dik 5 belirgin dişli ve </a:t>
            </a:r>
            <a:r>
              <a:rPr lang="tr-TR" dirty="0" err="1"/>
              <a:t>pürüssüz</a:t>
            </a:r>
            <a:r>
              <a:rPr lang="tr-TR" dirty="0"/>
              <a:t> olmalıdır. Irkının en belirgin özelliklerinden biri saf beyaz tüylüdür.  Gözleri canlı, parlak ve  turuncu – kırmızı tonlardadır. Tüysüz bacaklar , dört güçlü parmak ve gaga net sarı renge sahiptir. Boyun orta uzunlukta , dik ve gür yelelidir. Sırt orta uzunlukta olup hafifçe içbükey bir kavisle kuyruğa doğru yükselir. Kuyruk bol yoğun tüylüdür. Kuyruk arkaya doğru geniş açıyla taşınır. Horozlarda ana kuyruk tüyleri kapatan bol ve uzun orak  tüyleri bulunur. Kulak diskleri baş kısmında gözün hemen arkasında yer alan ve ırk standartlarını belirleyen kulak lobları (</a:t>
            </a:r>
            <a:r>
              <a:rPr lang="tr-TR" dirty="0" err="1"/>
              <a:t>earlobes</a:t>
            </a:r>
            <a:r>
              <a:rPr lang="tr-TR" dirty="0"/>
              <a:t>) ‘</a:t>
            </a:r>
            <a:r>
              <a:rPr lang="tr-TR" dirty="0" err="1"/>
              <a:t>dir</a:t>
            </a:r>
            <a:r>
              <a:rPr lang="tr-TR" dirty="0"/>
              <a:t> . Krem veya beyaz renktedir.</a:t>
            </a:r>
          </a:p>
        </p:txBody>
      </p:sp>
    </p:spTree>
    <p:extLst>
      <p:ext uri="{BB962C8B-B14F-4D97-AF65-F5344CB8AC3E}">
        <p14:creationId xmlns:p14="http://schemas.microsoft.com/office/powerpoint/2010/main" val="14220781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8FE610-73A9-CC7F-5059-BBC678007141}"/>
              </a:ext>
            </a:extLst>
          </p:cNvPr>
          <p:cNvSpPr>
            <a:spLocks noGrp="1"/>
          </p:cNvSpPr>
          <p:nvPr>
            <p:ph type="title"/>
          </p:nvPr>
        </p:nvSpPr>
        <p:spPr/>
        <p:txBody>
          <a:bodyPr/>
          <a:lstStyle/>
          <a:p>
            <a:r>
              <a:rPr lang="tr-TR" dirty="0">
                <a:solidFill>
                  <a:srgbClr val="FF0000"/>
                </a:solidFill>
              </a:rPr>
              <a:t>CİDDİ KUSURLAR</a:t>
            </a:r>
          </a:p>
        </p:txBody>
      </p:sp>
      <p:sp>
        <p:nvSpPr>
          <p:cNvPr id="3" name="İçerik Yer Tutucusu 2">
            <a:extLst>
              <a:ext uri="{FF2B5EF4-FFF2-40B4-BE49-F238E27FC236}">
                <a16:creationId xmlns:a16="http://schemas.microsoft.com/office/drawing/2014/main" id="{2D49E37C-0B27-35C6-5CEE-4D13D28ECB97}"/>
              </a:ext>
            </a:extLst>
          </p:cNvPr>
          <p:cNvSpPr>
            <a:spLocks noGrp="1"/>
          </p:cNvSpPr>
          <p:nvPr>
            <p:ph idx="1"/>
          </p:nvPr>
        </p:nvSpPr>
        <p:spPr>
          <a:xfrm>
            <a:off x="838200" y="1825625"/>
            <a:ext cx="6410093" cy="4351338"/>
          </a:xfrm>
        </p:spPr>
        <p:txBody>
          <a:bodyPr/>
          <a:lstStyle/>
          <a:p>
            <a:r>
              <a:rPr lang="tr-TR" dirty="0"/>
              <a:t>Kaba kafa yapısı ; büyük ve enseye değen ibik; gaga ucunun önüne geçen ibik ; tavukta dik ya da katlanmış ibik ( çapraz ibik) ; köşeli, kısa, kaba ya da  dar, ince vücut şekli; dar, fazla yüksek ya da fazla alçak duruş ; az gelişmiş karın; sivri kuyruk; dik taşınan kuyruk ;fazla uzun arkaya doğru eğimli sırt, ayak veya parmaklarda tüylenme ; beyaz gaga.</a:t>
            </a:r>
          </a:p>
        </p:txBody>
      </p:sp>
      <p:pic>
        <p:nvPicPr>
          <p:cNvPr id="5" name="Resim 4">
            <a:extLst>
              <a:ext uri="{FF2B5EF4-FFF2-40B4-BE49-F238E27FC236}">
                <a16:creationId xmlns:a16="http://schemas.microsoft.com/office/drawing/2014/main" id="{230761FB-9809-C622-ECFD-BCFDA1234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9895" y="1825625"/>
            <a:ext cx="4499781" cy="4248615"/>
          </a:xfrm>
          <a:prstGeom prst="rect">
            <a:avLst/>
          </a:prstGeom>
        </p:spPr>
      </p:pic>
    </p:spTree>
    <p:extLst>
      <p:ext uri="{BB962C8B-B14F-4D97-AF65-F5344CB8AC3E}">
        <p14:creationId xmlns:p14="http://schemas.microsoft.com/office/powerpoint/2010/main" val="398142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9F97E00-8A1B-E9C0-7DA2-1AC92901C229}"/>
              </a:ext>
            </a:extLst>
          </p:cNvPr>
          <p:cNvSpPr>
            <a:spLocks noGrp="1"/>
          </p:cNvSpPr>
          <p:nvPr>
            <p:ph idx="1"/>
          </p:nvPr>
        </p:nvSpPr>
        <p:spPr>
          <a:xfrm>
            <a:off x="838200" y="434898"/>
            <a:ext cx="10515600" cy="5742065"/>
          </a:xfrm>
        </p:spPr>
        <p:txBody>
          <a:bodyPr/>
          <a:lstStyle/>
          <a:p>
            <a:r>
              <a:rPr lang="tr-TR" dirty="0">
                <a:solidFill>
                  <a:srgbClr val="FF0000"/>
                </a:solidFill>
              </a:rPr>
              <a:t>AĞIRLIK</a:t>
            </a:r>
            <a:r>
              <a:rPr lang="tr-TR" dirty="0"/>
              <a:t>: HOROZ 2-2.7 KG, TAVUK 1.7- 2.2 KG</a:t>
            </a:r>
          </a:p>
          <a:p>
            <a:r>
              <a:rPr lang="tr-TR" dirty="0">
                <a:solidFill>
                  <a:srgbClr val="FF0000"/>
                </a:solidFill>
              </a:rPr>
              <a:t>KULUÇKA YUMURTASI</a:t>
            </a:r>
            <a:r>
              <a:rPr lang="tr-TR" dirty="0"/>
              <a:t>: 55 g</a:t>
            </a:r>
          </a:p>
          <a:p>
            <a:r>
              <a:rPr lang="tr-TR" dirty="0">
                <a:solidFill>
                  <a:srgbClr val="FF0000"/>
                </a:solidFill>
              </a:rPr>
              <a:t>YILLIK YUMURTA VERİM</a:t>
            </a:r>
            <a:r>
              <a:rPr lang="tr-TR" dirty="0"/>
              <a:t>:200</a:t>
            </a:r>
          </a:p>
          <a:p>
            <a:r>
              <a:rPr lang="tr-TR" dirty="0">
                <a:solidFill>
                  <a:srgbClr val="FF0000"/>
                </a:solidFill>
              </a:rPr>
              <a:t>YUMURTA RENGİ</a:t>
            </a:r>
            <a:r>
              <a:rPr lang="tr-TR" dirty="0"/>
              <a:t>:BEYAZ</a:t>
            </a:r>
          </a:p>
          <a:p>
            <a:r>
              <a:rPr lang="tr-TR" dirty="0">
                <a:solidFill>
                  <a:srgbClr val="FF0000"/>
                </a:solidFill>
              </a:rPr>
              <a:t>BİLEZİK BOYU</a:t>
            </a:r>
            <a:r>
              <a:rPr lang="tr-TR" dirty="0"/>
              <a:t>: HOROZ 18 – TAVUK 16</a:t>
            </a:r>
          </a:p>
        </p:txBody>
      </p:sp>
      <p:pic>
        <p:nvPicPr>
          <p:cNvPr id="19" name="Resim 18">
            <a:extLst>
              <a:ext uri="{FF2B5EF4-FFF2-40B4-BE49-F238E27FC236}">
                <a16:creationId xmlns:a16="http://schemas.microsoft.com/office/drawing/2014/main" id="{51AC5799-B472-53CD-A3A8-F726AA600F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3044282"/>
            <a:ext cx="10287000" cy="3546088"/>
          </a:xfrm>
          <a:prstGeom prst="rect">
            <a:avLst/>
          </a:prstGeom>
        </p:spPr>
      </p:pic>
      <p:pic>
        <p:nvPicPr>
          <p:cNvPr id="4" name="Resim 3">
            <a:extLst>
              <a:ext uri="{FF2B5EF4-FFF2-40B4-BE49-F238E27FC236}">
                <a16:creationId xmlns:a16="http://schemas.microsoft.com/office/drawing/2014/main" id="{7EC8CDEC-EE75-4B5B-8330-86694DFF0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610" y="383555"/>
            <a:ext cx="2864934" cy="2247320"/>
          </a:xfrm>
          <a:prstGeom prst="rect">
            <a:avLst/>
          </a:prstGeom>
        </p:spPr>
      </p:pic>
    </p:spTree>
    <p:extLst>
      <p:ext uri="{BB962C8B-B14F-4D97-AF65-F5344CB8AC3E}">
        <p14:creationId xmlns:p14="http://schemas.microsoft.com/office/powerpoint/2010/main" val="2748301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C243AE-4CDF-6422-070F-08D832381067}"/>
              </a:ext>
            </a:extLst>
          </p:cNvPr>
          <p:cNvSpPr>
            <a:spLocks noGrp="1"/>
          </p:cNvSpPr>
          <p:nvPr>
            <p:ph type="title"/>
          </p:nvPr>
        </p:nvSpPr>
        <p:spPr/>
        <p:txBody>
          <a:bodyPr/>
          <a:lstStyle/>
          <a:p>
            <a:r>
              <a:rPr lang="tr-TR" dirty="0">
                <a:solidFill>
                  <a:srgbClr val="FF0000"/>
                </a:solidFill>
              </a:rPr>
              <a:t>AMERİKAN LİGORİN RENKLERİ</a:t>
            </a:r>
          </a:p>
        </p:txBody>
      </p:sp>
      <p:sp>
        <p:nvSpPr>
          <p:cNvPr id="3" name="İçerik Yer Tutucusu 2">
            <a:extLst>
              <a:ext uri="{FF2B5EF4-FFF2-40B4-BE49-F238E27FC236}">
                <a16:creationId xmlns:a16="http://schemas.microsoft.com/office/drawing/2014/main" id="{58EFDE57-6996-11D6-EE89-B805175EA270}"/>
              </a:ext>
            </a:extLst>
          </p:cNvPr>
          <p:cNvSpPr>
            <a:spLocks noGrp="1"/>
          </p:cNvSpPr>
          <p:nvPr>
            <p:ph idx="1"/>
          </p:nvPr>
        </p:nvSpPr>
        <p:spPr/>
        <p:txBody>
          <a:bodyPr/>
          <a:lstStyle/>
          <a:p>
            <a:r>
              <a:rPr lang="tr-TR" dirty="0"/>
              <a:t>1 BEYAZ</a:t>
            </a:r>
          </a:p>
          <a:p>
            <a:r>
              <a:rPr lang="tr-TR" dirty="0"/>
              <a:t>SAF BEYAZ</a:t>
            </a:r>
          </a:p>
          <a:p>
            <a:r>
              <a:rPr lang="tr-TR" dirty="0">
                <a:solidFill>
                  <a:srgbClr val="FF0000"/>
                </a:solidFill>
              </a:rPr>
              <a:t>CİDDİ KUSURLAR</a:t>
            </a:r>
            <a:r>
              <a:rPr lang="tr-TR" dirty="0"/>
              <a:t>: TÜYLERDE</a:t>
            </a:r>
          </a:p>
          <a:p>
            <a:r>
              <a:rPr lang="tr-TR" dirty="0"/>
              <a:t>GÜÇLÜ SARI OLUŞUMLAR</a:t>
            </a:r>
          </a:p>
        </p:txBody>
      </p:sp>
      <p:pic>
        <p:nvPicPr>
          <p:cNvPr id="5" name="Resim 4">
            <a:extLst>
              <a:ext uri="{FF2B5EF4-FFF2-40B4-BE49-F238E27FC236}">
                <a16:creationId xmlns:a16="http://schemas.microsoft.com/office/drawing/2014/main" id="{9C74D917-65E3-8E4A-6998-490EF152C4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8206" y="1421780"/>
            <a:ext cx="5988204" cy="4527395"/>
          </a:xfrm>
          <a:prstGeom prst="rect">
            <a:avLst/>
          </a:prstGeom>
        </p:spPr>
      </p:pic>
    </p:spTree>
    <p:extLst>
      <p:ext uri="{BB962C8B-B14F-4D97-AF65-F5344CB8AC3E}">
        <p14:creationId xmlns:p14="http://schemas.microsoft.com/office/powerpoint/2010/main" val="1734804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965280-5481-1866-44F6-9ABBC2CA7238}"/>
              </a:ext>
            </a:extLst>
          </p:cNvPr>
          <p:cNvSpPr>
            <a:spLocks noGrp="1"/>
          </p:cNvSpPr>
          <p:nvPr>
            <p:ph idx="1"/>
          </p:nvPr>
        </p:nvSpPr>
        <p:spPr>
          <a:xfrm>
            <a:off x="838200" y="1215483"/>
            <a:ext cx="10515600" cy="4961480"/>
          </a:xfrm>
        </p:spPr>
        <p:txBody>
          <a:bodyPr/>
          <a:lstStyle/>
          <a:p>
            <a:endParaRPr lang="tr-TR" dirty="0"/>
          </a:p>
          <a:p>
            <a:endParaRPr lang="tr-TR" dirty="0"/>
          </a:p>
          <a:p>
            <a:endParaRPr lang="tr-TR" dirty="0"/>
          </a:p>
          <a:p>
            <a:endParaRPr lang="tr-TR" dirty="0"/>
          </a:p>
          <a:p>
            <a:endParaRPr lang="tr-TR" dirty="0"/>
          </a:p>
          <a:p>
            <a:pPr marL="0" indent="0">
              <a:buNone/>
            </a:pPr>
            <a:r>
              <a:rPr lang="tr-TR" dirty="0"/>
              <a:t>                                 OKUDUĞUNUZ İÇİN TEŞEKKÜRLER…</a:t>
            </a:r>
          </a:p>
        </p:txBody>
      </p:sp>
    </p:spTree>
    <p:extLst>
      <p:ext uri="{BB962C8B-B14F-4D97-AF65-F5344CB8AC3E}">
        <p14:creationId xmlns:p14="http://schemas.microsoft.com/office/powerpoint/2010/main" val="66644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FEE64C-9B5B-9029-DADC-BE4B75966F3E}"/>
              </a:ext>
            </a:extLst>
          </p:cNvPr>
          <p:cNvSpPr>
            <a:spLocks noGrp="1"/>
          </p:cNvSpPr>
          <p:nvPr>
            <p:ph type="title"/>
          </p:nvPr>
        </p:nvSpPr>
        <p:spPr/>
        <p:txBody>
          <a:bodyPr>
            <a:normAutofit/>
          </a:bodyPr>
          <a:lstStyle/>
          <a:p>
            <a:r>
              <a:rPr lang="tr-TR" sz="7200" u="sng" dirty="0"/>
              <a:t>KAYNAKÇA</a:t>
            </a:r>
          </a:p>
        </p:txBody>
      </p:sp>
      <p:sp>
        <p:nvSpPr>
          <p:cNvPr id="3" name="İçerik Yer Tutucusu 2">
            <a:extLst>
              <a:ext uri="{FF2B5EF4-FFF2-40B4-BE49-F238E27FC236}">
                <a16:creationId xmlns:a16="http://schemas.microsoft.com/office/drawing/2014/main" id="{ADB31BFC-D6F3-BFA5-1624-D6ACF261B9EF}"/>
              </a:ext>
            </a:extLst>
          </p:cNvPr>
          <p:cNvSpPr>
            <a:spLocks noGrp="1"/>
          </p:cNvSpPr>
          <p:nvPr>
            <p:ph idx="1"/>
          </p:nvPr>
        </p:nvSpPr>
        <p:spPr/>
        <p:txBody>
          <a:bodyPr/>
          <a:lstStyle/>
          <a:p>
            <a:r>
              <a:rPr lang="tr-TR" dirty="0"/>
              <a:t>TÜRKİYE SÜS TAVUKLARI VE BAHÇE HAYVANLARI FEDERASYONU PİNTEREST ( GÖRSEL)</a:t>
            </a:r>
          </a:p>
          <a:p>
            <a:r>
              <a:rPr lang="tr-TR" dirty="0"/>
              <a:t>WRİGHT’S BOOK OF POULTRY (GÖRSEL)</a:t>
            </a:r>
          </a:p>
          <a:p>
            <a:r>
              <a:rPr lang="tr-TR" dirty="0"/>
              <a:t>CASSELLS POULTRY BOOK(GÖRSEL)</a:t>
            </a:r>
          </a:p>
        </p:txBody>
      </p:sp>
    </p:spTree>
    <p:extLst>
      <p:ext uri="{BB962C8B-B14F-4D97-AF65-F5344CB8AC3E}">
        <p14:creationId xmlns:p14="http://schemas.microsoft.com/office/powerpoint/2010/main" val="6816113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444</Words>
  <Application>Microsoft Office PowerPoint</Application>
  <PresentationFormat>Geniş ekran</PresentationFormat>
  <Paragraphs>32</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Office Teması</vt:lpstr>
      <vt:lpstr>AMERİKAN LİGORİN</vt:lpstr>
      <vt:lpstr>ÜRETİM SEBEBİ</vt:lpstr>
      <vt:lpstr>GENEL GÖRÜNÜM</vt:lpstr>
      <vt:lpstr>GENEL GÖRÜNÜM - HOROZ</vt:lpstr>
      <vt:lpstr>CİDDİ KUSURLAR</vt:lpstr>
      <vt:lpstr>PowerPoint Sunusu</vt:lpstr>
      <vt:lpstr>AMERİKAN LİGORİN RENKLERİ</vt:lpstr>
      <vt:lpstr>PowerPoint Sunusu</vt:lpstr>
      <vt:lpstr>KAYNAKÇA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AMERİKAN LİGORİN</dc:title>
  <dc:creator>ŞEYMA</dc:creator>
  <cp:lastModifiedBy>Ali Karaçor</cp:lastModifiedBy>
  <cp:revision>9</cp:revision>
  <dcterms:created xsi:type="dcterms:W3CDTF">2026-08-06T10:19:17Z</dcterms:created>
  <dcterms:modified xsi:type="dcterms:W3CDTF">2026-08-21T19:27:56Z</dcterms:modified>
</cp:coreProperties>
</file>