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3621CA-E464-948E-20F7-0335F3110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91AC148-CFA3-3F6B-8D8B-860ED116E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C53E59-714E-20E4-3EA9-7110F9141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2C3C2A-017A-A8B0-8F0B-DD3E7C79C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1DC456-3834-D0ED-DD24-7CFCC5C03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9419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0AED98-6921-5530-1BA2-E1C1529CD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4ECD09B-0B84-391B-ECFA-13A8CBDEB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763435-3D75-76D0-55C4-BF82FAA1B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2D000F-01A1-3297-8943-EAFA691DF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082316-514D-808C-EBC7-CDD2AE45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769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3FB7F7B-326E-E7FD-4ADB-57BE3F52E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BA0E8F0-6094-4E4B-70B1-225E3F2A5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705030-1816-04E0-3171-33E9F2843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18F2CBF-F81B-D8B9-D7ED-FD26DC116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B38F7D-8CA3-ADF3-AD9E-1261951BB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4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A78847-8A01-9EDC-A6DE-581EFF42B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3CF47E-2224-8548-2DC2-4906D1D33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F287B8-765B-D4DB-6EC8-449052D00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909B91-8A9D-BCC4-C785-97D8DB60B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EAD76E3-111E-6AC3-7C1D-93F6B008B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21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8C9239-D30A-B4DA-294A-32EA27936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2701D4-A3BC-557C-1375-0D4CA3477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99E408-3F06-4CEC-CD17-22BAC1B21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C886B19-BC06-F81C-2A7E-A324E8FD3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CEFB68-EB22-A37B-DD09-3903EDF1F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8347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2CA96B-91AB-11EF-75A0-A05B6B047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942125-CC6C-6C2A-FB56-F9D535D7CA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636D1B5-1F77-3E32-F17B-373F22A0E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7AFFAC-5B50-6052-5944-0C5A9AA3E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9EDE20C-9EC5-FF2B-3116-EF8D44A60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034499A-21D1-CAD5-CFD9-1F44759C2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39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6EFEAB-8030-C344-CF31-E49E7871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D8CA92A-AFC9-11AD-B248-B8B9EBB4D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D650114-3A6F-811D-CB59-95D8A9248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02D5C58-C85B-2CEB-E348-8A85B22DED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EF52E81-BC7A-6D21-F0D7-6D0E89163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345CB52-13A1-F5D0-3538-4B2DD3948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6BC65D9-CBF3-B980-D9CD-8A265BD7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EDDB2FB-3748-B275-8032-AB462BE0D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15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320A20-80DF-6A70-F345-A004A1C47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6FA290A-E5A3-3566-E6CA-44D3EC1AE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1E6F337-DBE1-1B99-BC46-0F705E031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DC8F1CA-9959-84DD-3AA1-5B54163B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935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08B8B8F-C5D6-717F-152A-056168771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C948E3B-C7F8-F832-3D1D-4C71AEF2F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A811133-D36A-F1BC-BA84-342A1823C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13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AA9391-78BA-98BE-5E1A-638F152CF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27D5B8-B1D1-63AE-83EE-8915AED0D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3BE962A-C484-D0A4-3BFE-A27CA8491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D480A-60BA-8C10-445B-00BC343B8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937E9BC-3CDC-F224-D321-C1B9757C2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03EF12-2E8E-61C5-EC2F-67CBF62EB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70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66CD49-AB20-9364-DB16-46F16EAA9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CF9C3FA-C1D1-06F9-BD05-DA2DE4122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FB94F19-C1EE-7301-8685-6FEA23CD5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A030683-64BA-2993-1090-C30646DBE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DE8AA26-D215-65F9-0E08-136DDC0C4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1F12109-C315-6816-11FD-4124A4F7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41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D22877A-766C-DA1D-8270-05D131927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7674291-2E26-69E3-D2EC-D06943687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A5D0F6F-5F9A-4404-28D3-88C629FB5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0FD56-2568-4579-80C0-7C1A67F6770F}" type="datetimeFigureOut">
              <a:rPr lang="tr-TR" smtClean="0"/>
              <a:t>6.08.2026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BE8548-E0AA-EF1D-5D8B-9712DE3CBF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F44B7C-62A8-F57B-139B-1DBDC6A33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D9CEE-9DB8-41B7-A4AA-BD27092542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217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64C8F-4311-4735-4AC9-BC87113D0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1888"/>
            <a:ext cx="9144000" cy="942083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İTALYANLAR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EC227BE-5257-8FD9-37D2-7931D21666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527" y="1248935"/>
            <a:ext cx="11173521" cy="5341436"/>
          </a:xfrm>
        </p:spPr>
        <p:txBody>
          <a:bodyPr/>
          <a:lstStyle/>
          <a:p>
            <a:r>
              <a:rPr lang="tr-TR" dirty="0"/>
              <a:t>İtalyan kökenli en ünlü ve yaygın tavuk ırkı , dünya çapında üstün yumurta verimiyle tanınan bir tavuk ırkıdır.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8FAA819-6E7E-BF43-9ED6-298C55C88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1" y="2854711"/>
            <a:ext cx="5984489" cy="388062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E0C252A8-E826-0713-8167-880B8467F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016" y="2698594"/>
            <a:ext cx="4816353" cy="408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39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447B56-A389-3F0E-A050-BE34C6282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 GÜMÜŞ RENGİ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F0A1B4E-BBCF-7A63-D177-26AF9B535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007" y="2497872"/>
            <a:ext cx="4035696" cy="3623333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B4C98EF-B1FD-68F8-7490-F8FDE07991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34" y="2296743"/>
            <a:ext cx="5523221" cy="402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78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CCB651-DE0A-FAD8-CEF8-928060227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 SİYAH RENGİ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03E3B02-AB69-97E7-34A6-A3D7E9C2B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430" y="1929664"/>
            <a:ext cx="4474514" cy="4351338"/>
          </a:xfrm>
        </p:spPr>
      </p:pic>
    </p:spTree>
    <p:extLst>
      <p:ext uri="{BB962C8B-B14F-4D97-AF65-F5344CB8AC3E}">
        <p14:creationId xmlns:p14="http://schemas.microsoft.com/office/powerpoint/2010/main" val="1333390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B18945-020C-F958-5A0D-095C59019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 SİYAH KARYAĞDI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8F670C4-F71B-C7B9-622F-F8624FBA9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88" y="2060613"/>
            <a:ext cx="3965776" cy="4351338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AA0ED05-DAE1-5062-DF1F-9364AC340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60613"/>
            <a:ext cx="53727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85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4E9E44-8C73-C5F6-1EE0-D800E19BA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 SARI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EC41783-BFBD-A18A-BFB9-F4D84C79A4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68" y="2030024"/>
            <a:ext cx="4013189" cy="4351338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C922E4A-C3B5-8FA4-927F-322A3BBA1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145" y="2030024"/>
            <a:ext cx="4207361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2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E6F542-12CD-707C-D997-39CBB0ADC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6" y="-1"/>
            <a:ext cx="10751634" cy="6757639"/>
          </a:xfrm>
        </p:spPr>
        <p:txBody>
          <a:bodyPr>
            <a:normAutofit/>
          </a:bodyPr>
          <a:lstStyle/>
          <a:p>
            <a:r>
              <a:rPr lang="tr-TR" dirty="0"/>
              <a:t>7 KEKLİK BOYUNLU                 8 TANI RENGİ</a:t>
            </a:r>
          </a:p>
          <a:p>
            <a:r>
              <a:rPr lang="tr-TR" dirty="0"/>
              <a:t>9 ŞERİTLİ</a:t>
            </a:r>
          </a:p>
          <a:p>
            <a:r>
              <a:rPr lang="tr-TR" dirty="0"/>
              <a:t>10 MAVİ KEKLİK BOYUNLU</a:t>
            </a:r>
          </a:p>
          <a:p>
            <a:r>
              <a:rPr lang="tr-TR" dirty="0"/>
              <a:t>11İZABEL (LAVANTA)</a:t>
            </a:r>
          </a:p>
          <a:p>
            <a:r>
              <a:rPr lang="tr-TR" dirty="0"/>
              <a:t>12 MAVİ ALTIN RENGİ</a:t>
            </a:r>
          </a:p>
          <a:p>
            <a:r>
              <a:rPr lang="tr-TR" dirty="0"/>
              <a:t>13 TURUNÇ BOYUNLU</a:t>
            </a:r>
          </a:p>
          <a:p>
            <a:r>
              <a:rPr lang="tr-TR" dirty="0"/>
              <a:t>14 KIZIL EYERLİ</a:t>
            </a:r>
          </a:p>
          <a:p>
            <a:r>
              <a:rPr lang="tr-TR" dirty="0"/>
              <a:t>15 KIRMIZI</a:t>
            </a:r>
          </a:p>
          <a:p>
            <a:r>
              <a:rPr lang="tr-TR" dirty="0"/>
              <a:t>16 MAVİ</a:t>
            </a:r>
          </a:p>
          <a:p>
            <a:r>
              <a:rPr lang="tr-TR" dirty="0"/>
              <a:t>17 BEYAZ SİYAH KOLOMBİYA</a:t>
            </a:r>
          </a:p>
          <a:p>
            <a:r>
              <a:rPr lang="tr-TR" dirty="0"/>
              <a:t>18 ALTIN KAHVERENGİ PORSELEN</a:t>
            </a:r>
          </a:p>
          <a:p>
            <a:r>
              <a:rPr lang="tr-TR" dirty="0"/>
              <a:t>19 MAVİ KARYAĞDI </a:t>
            </a:r>
          </a:p>
          <a:p>
            <a:r>
              <a:rPr lang="tr-TR" dirty="0"/>
              <a:t>20 ALTIN SİYAH OYALI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3827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3B4DD-1100-3EB9-8209-9B915CE9E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1376"/>
            <a:ext cx="10515600" cy="5485587"/>
          </a:xfrm>
        </p:spPr>
        <p:txBody>
          <a:bodyPr/>
          <a:lstStyle/>
          <a:p>
            <a:r>
              <a:rPr lang="tr-TR" dirty="0"/>
              <a:t>21 ALTIN MAVİ OYALI</a:t>
            </a:r>
          </a:p>
          <a:p>
            <a:r>
              <a:rPr lang="tr-TR" dirty="0"/>
              <a:t>22 ALTIN BEYAZ OYALI</a:t>
            </a:r>
          </a:p>
          <a:p>
            <a:endParaRPr lang="tr-TR" dirty="0"/>
          </a:p>
          <a:p>
            <a:r>
              <a:rPr lang="tr-TR" dirty="0"/>
              <a:t>NOT: TÜM RENK ÇEŞİTLERİ GÜL İBİK VE TARAK İBİK VARYASYONLARI KABUL EDİLİR.</a:t>
            </a:r>
          </a:p>
          <a:p>
            <a:endParaRPr lang="tr-TR" dirty="0"/>
          </a:p>
          <a:p>
            <a:r>
              <a:rPr lang="tr-TR" dirty="0"/>
              <a:t>EE KİTABINDA OLMAYAN AMA KABUL EDİLEN DİĞER RENK ÇEŞİTLERİ</a:t>
            </a:r>
          </a:p>
          <a:p>
            <a:r>
              <a:rPr lang="tr-TR" dirty="0"/>
              <a:t>1 MAVİ OYALI </a:t>
            </a:r>
          </a:p>
          <a:p>
            <a:r>
              <a:rPr lang="tr-TR" dirty="0"/>
              <a:t>2 GÜMÜŞ BOYUNLU</a:t>
            </a:r>
          </a:p>
          <a:p>
            <a:r>
              <a:rPr lang="tr-TR" dirty="0"/>
              <a:t>3 MAVİ BEYAZ KOLOMBİYA</a:t>
            </a:r>
          </a:p>
        </p:txBody>
      </p:sp>
    </p:spTree>
    <p:extLst>
      <p:ext uri="{BB962C8B-B14F-4D97-AF65-F5344CB8AC3E}">
        <p14:creationId xmlns:p14="http://schemas.microsoft.com/office/powerpoint/2010/main" val="302523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7C1BF8-CB13-66E5-4E4B-321C24B66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029"/>
            <a:ext cx="10515600" cy="4994934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                               OKUDUĞUNUZ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708247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04E779-245D-5965-4CD6-CAFD64FB5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626C97-2BA1-9B6C-A305-DDF4D49A0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4263"/>
            <a:ext cx="10515600" cy="4682700"/>
          </a:xfrm>
        </p:spPr>
        <p:txBody>
          <a:bodyPr/>
          <a:lstStyle/>
          <a:p>
            <a:r>
              <a:rPr lang="tr-TR" dirty="0" err="1"/>
              <a:t>İstock</a:t>
            </a:r>
            <a:r>
              <a:rPr lang="tr-TR" dirty="0"/>
              <a:t> telifsiz İtalyan </a:t>
            </a:r>
            <a:r>
              <a:rPr lang="tr-TR" dirty="0" err="1"/>
              <a:t>livornom</a:t>
            </a:r>
            <a:endParaRPr lang="tr-TR" dirty="0"/>
          </a:p>
          <a:p>
            <a:r>
              <a:rPr lang="tr-TR" dirty="0"/>
              <a:t>Wikipedia </a:t>
            </a:r>
            <a:r>
              <a:rPr lang="tr-TR" dirty="0" err="1"/>
              <a:t>leghorn</a:t>
            </a:r>
            <a:r>
              <a:rPr lang="tr-TR" dirty="0"/>
              <a:t> arşivi</a:t>
            </a:r>
          </a:p>
          <a:p>
            <a:r>
              <a:rPr lang="tr-TR" dirty="0" err="1"/>
              <a:t>Dreamstime</a:t>
            </a:r>
            <a:r>
              <a:rPr lang="tr-TR" dirty="0"/>
              <a:t> İtalyan köy tavuğu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livestock</a:t>
            </a:r>
            <a:r>
              <a:rPr lang="tr-TR" dirty="0"/>
              <a:t> </a:t>
            </a:r>
            <a:r>
              <a:rPr lang="tr-TR" dirty="0" err="1"/>
              <a:t>conservancy</a:t>
            </a:r>
            <a:endParaRPr lang="tr-TR" dirty="0"/>
          </a:p>
          <a:p>
            <a:r>
              <a:rPr lang="tr-TR" dirty="0" err="1"/>
              <a:t>Feathersite</a:t>
            </a:r>
            <a:r>
              <a:rPr lang="tr-TR" dirty="0"/>
              <a:t> (</a:t>
            </a:r>
            <a:r>
              <a:rPr lang="tr-TR" dirty="0" err="1"/>
              <a:t>Polutry</a:t>
            </a:r>
            <a:r>
              <a:rPr lang="tr-TR" dirty="0"/>
              <a:t> </a:t>
            </a:r>
            <a:r>
              <a:rPr lang="tr-TR" dirty="0" err="1"/>
              <a:t>registry</a:t>
            </a:r>
            <a:r>
              <a:rPr lang="tr-TR" dirty="0"/>
              <a:t>)</a:t>
            </a:r>
          </a:p>
          <a:p>
            <a:r>
              <a:rPr lang="tr-TR" dirty="0" err="1"/>
              <a:t>Grit</a:t>
            </a:r>
            <a:r>
              <a:rPr lang="tr-TR" dirty="0"/>
              <a:t> ( </a:t>
            </a:r>
            <a:r>
              <a:rPr lang="tr-TR" dirty="0" err="1"/>
              <a:t>Rural</a:t>
            </a:r>
            <a:r>
              <a:rPr lang="tr-TR" dirty="0"/>
              <a:t> </a:t>
            </a: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Know</a:t>
            </a:r>
            <a:r>
              <a:rPr lang="tr-TR" dirty="0"/>
              <a:t>-How)</a:t>
            </a:r>
          </a:p>
          <a:p>
            <a:r>
              <a:rPr lang="tr-TR" dirty="0"/>
              <a:t>Görsel kaynakçası Pinterest</a:t>
            </a:r>
          </a:p>
          <a:p>
            <a:r>
              <a:rPr lang="tr-TR" dirty="0"/>
              <a:t>Türkiye Süs Tavukları ve Bahçe Hayvanları </a:t>
            </a:r>
            <a:r>
              <a:rPr lang="tr-TR" dirty="0" err="1"/>
              <a:t>Fedarasyonu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19. </a:t>
            </a:r>
            <a:r>
              <a:rPr lang="tr-TR"/>
              <a:t>YÜZYIL KÜMES HAYVANLARI LİTOGRAFİSİ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551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06323D-86A1-3C0A-9CCB-B8DAA6968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26" y="298218"/>
            <a:ext cx="10515600" cy="1325563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TARİHÇESİ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D1CA3E-0902-8970-58C1-9E8AE0111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415"/>
            <a:ext cx="10515600" cy="467154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1828 yılında , İtalya’nın Toskana bölgesinde ki yerel köy tavuklarıdır. Gemilerle Kuzey Amerika’ya  ABD’ ye ihraç edildi . Amerikalılar bu kuşu İtalyan Tavuğu olarak adlandırdılar . 1870 ‘</a:t>
            </a:r>
            <a:r>
              <a:rPr lang="tr-TR" dirty="0" err="1"/>
              <a:t>ler</a:t>
            </a:r>
            <a:r>
              <a:rPr lang="tr-TR" dirty="0"/>
              <a:t> de Amerika’dan İngiltere’ye götürülen bu kuşlar üzerinde yapılan ıslah çalışmalarıyla bugünkü yüksek verimli modern endüstriyel hatlar </a:t>
            </a:r>
            <a:r>
              <a:rPr lang="tr-TR" dirty="0" err="1"/>
              <a:t>hatlar</a:t>
            </a:r>
            <a:r>
              <a:rPr lang="tr-TR" dirty="0"/>
              <a:t> elde edilmiştir.</a:t>
            </a:r>
          </a:p>
        </p:txBody>
      </p:sp>
    </p:spTree>
    <p:extLst>
      <p:ext uri="{BB962C8B-B14F-4D97-AF65-F5344CB8AC3E}">
        <p14:creationId xmlns:p14="http://schemas.microsoft.com/office/powerpoint/2010/main" val="1734084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E9ACA6-61F5-DF0A-DE8D-372204DDF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245326"/>
            <a:ext cx="11508059" cy="6501161"/>
          </a:xfrm>
        </p:spPr>
        <p:txBody>
          <a:bodyPr/>
          <a:lstStyle/>
          <a:p>
            <a:r>
              <a:rPr lang="tr-TR" dirty="0"/>
              <a:t>Erken olgunlaşan yumurtacı bir ırktır. Uzun yıllar yumurta verimi yüksektir .Civcivleri kolayca ve hızlı büyür. Tanı rengi çeşitlerinde bir günlük civcivlerin erkek ve dişilerinin farklı renkli olduğunda cinsiyet ayrılması mümkündür.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40B2673-663D-E78A-0125-C3F64BE0F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189" y="1962616"/>
            <a:ext cx="5454080" cy="456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6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48D53A-5902-F2CC-5ADF-8D6C277A5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820" y="376276"/>
            <a:ext cx="10606668" cy="1325563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GENEL GÖRÜNÜM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061C25-5B60-FCD0-5FC4-006C4FB3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 büyüklükte güçlü bir ırktır arkaya uzatılmış ve özellikle tavukta arka kısmı belirgin şekilde uzun olur. Orta yüksek geniş duruşlu. Tüyleri yoğun ve bedene yapışık . Kafa noktaları(</a:t>
            </a:r>
            <a:r>
              <a:rPr lang="tr-TR" dirty="0" err="1"/>
              <a:t>ibik,sakal,gaga,kulak</a:t>
            </a:r>
            <a:r>
              <a:rPr lang="tr-TR" dirty="0"/>
              <a:t> lobu) bu ırkta oldukça iyi oturmuştur. Gururlu tavırla ,çok canlı ve hareketli mizaçlı .Birçok renk çeşitlerinde yetiştirilir. Beyaz </a:t>
            </a:r>
            <a:r>
              <a:rPr lang="tr-TR" dirty="0" err="1"/>
              <a:t>İtalyanlar’da</a:t>
            </a:r>
            <a:r>
              <a:rPr lang="tr-TR" dirty="0"/>
              <a:t> kulak lobu değil kulak diski diyoruz.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465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05A15D-D895-1921-0BA2-B9EA57D0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IRKA ÖZGÜ ÖZELLİKLER - TAVUK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5037A4-F811-1434-DECD-29EAADB2E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Hacimli , dolgun , güçlü gövde ; geniş göğüs , iyice gelişmiş dolgun ve yumuşak karın orta yüksek ve geniş duruşlu . Kuyruk başlangıcı geniş , oldukça kapalı ve hafif yükselen bir hatta taşınır. İbik yapısı horozdaki gibi , ama ön kısmı dik ve arka kısmı gözü kapatmayacak şekilde yana yatık. Tüyler orta uzun , geniş , iyice yuvarlak . Gül ibik varyasyonunda daha az hacimli gövdeye izin verilir ve ibik horozdakine göre daha zarif.</a:t>
            </a:r>
          </a:p>
        </p:txBody>
      </p:sp>
    </p:spTree>
    <p:extLst>
      <p:ext uri="{BB962C8B-B14F-4D97-AF65-F5344CB8AC3E}">
        <p14:creationId xmlns:p14="http://schemas.microsoft.com/office/powerpoint/2010/main" val="423136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72D84A-0656-B902-221B-6CAD128A5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CİDDİ KUSURLAR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C83040-6271-0F02-7967-1DD089664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Özellikle horozda yetersiz ,kısa , tıknaz ve dar, ince vücut şekli tavukta az gelişmiş karın ; sığ göğüs; dar, fazla yüksek veya alçak duruş ; horozda az gelişmiş kuyruk veya dar orak telekleri ; fazla dik veya alçak kuyruk taşıması ; tavukta dik veya buruşuk ibik . Gül ibikli varyasyonunda çok kaba veya yamuk ibik ; fazla yukarıya doğru kalkık ibik dikeni.</a:t>
            </a:r>
          </a:p>
        </p:txBody>
      </p:sp>
    </p:spTree>
    <p:extLst>
      <p:ext uri="{BB962C8B-B14F-4D97-AF65-F5344CB8AC3E}">
        <p14:creationId xmlns:p14="http://schemas.microsoft.com/office/powerpoint/2010/main" val="3714015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C933AD-A720-8112-BBEB-805EA9944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478"/>
            <a:ext cx="10515600" cy="5920485"/>
          </a:xfrm>
        </p:spPr>
        <p:txBody>
          <a:bodyPr/>
          <a:lstStyle/>
          <a:p>
            <a:r>
              <a:rPr lang="tr-TR" dirty="0"/>
              <a:t>Ağırlık: horoz 2.25 – 3 kg tavuk 1.75 – 2.5 kg </a:t>
            </a:r>
          </a:p>
          <a:p>
            <a:r>
              <a:rPr lang="tr-TR" dirty="0"/>
              <a:t>Altın rengi ve tanı rengi : horoz 2.5 – 3 kg  tavuk 2-2.5 kg</a:t>
            </a:r>
          </a:p>
          <a:p>
            <a:endParaRPr lang="tr-TR" dirty="0"/>
          </a:p>
          <a:p>
            <a:r>
              <a:rPr lang="tr-TR" dirty="0"/>
              <a:t>Kuluçka yumurtası: 55g Altın rengi ve tanı rengi 56 g</a:t>
            </a:r>
          </a:p>
          <a:p>
            <a:r>
              <a:rPr lang="tr-TR" dirty="0"/>
              <a:t>Yıllık yumurta verimi: 190</a:t>
            </a:r>
          </a:p>
          <a:p>
            <a:r>
              <a:rPr lang="tr-TR" dirty="0"/>
              <a:t>Yumurta rengi : Beyaz</a:t>
            </a:r>
          </a:p>
          <a:p>
            <a:r>
              <a:rPr lang="tr-TR" dirty="0"/>
              <a:t>Bilezik boyu : Horoz 18 Tavuk 16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72B7724-8ACA-7336-8095-025068F51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833" y="2914883"/>
            <a:ext cx="5497087" cy="326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9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F8FFED-B77E-46FF-5449-6D76DF96E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İtalyan Renkleri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836D2D-935A-10BC-3D17-658961DAD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788" y="1996068"/>
            <a:ext cx="10408734" cy="3333402"/>
          </a:xfrm>
        </p:spPr>
        <p:txBody>
          <a:bodyPr/>
          <a:lstStyle/>
          <a:p>
            <a:r>
              <a:rPr lang="tr-TR" dirty="0"/>
              <a:t>1</a:t>
            </a:r>
            <a:r>
              <a:rPr lang="tr-TR"/>
              <a:t>) BEYAZ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96B4662-C660-B11A-495B-E8C585692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264" y="1163405"/>
            <a:ext cx="5213766" cy="532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07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E55B33-4450-7B0B-D867-5AAF1C291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 ALTIN RENGİ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3F30AA6-8974-9157-CD59-8D4B3318E3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31" y="2910081"/>
            <a:ext cx="4560849" cy="3446114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A206D16-9D79-9F6A-95A1-9B4FE36E9C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69" y="2227534"/>
            <a:ext cx="5800031" cy="423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75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534</Words>
  <Application>Microsoft Office PowerPoint</Application>
  <PresentationFormat>Geniş ekran</PresentationFormat>
  <Paragraphs>62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İTALYANLAR</vt:lpstr>
      <vt:lpstr>TARİHÇESİ</vt:lpstr>
      <vt:lpstr>PowerPoint Sunusu</vt:lpstr>
      <vt:lpstr>GENEL GÖRÜNÜM </vt:lpstr>
      <vt:lpstr>IRKA ÖZGÜ ÖZELLİKLER - TAVUK</vt:lpstr>
      <vt:lpstr>CİDDİ KUSURLAR</vt:lpstr>
      <vt:lpstr>PowerPoint Sunusu</vt:lpstr>
      <vt:lpstr>İtalyan Renkleri</vt:lpstr>
      <vt:lpstr>2 ALTIN RENGİ</vt:lpstr>
      <vt:lpstr>3 GÜMÜŞ RENGİ</vt:lpstr>
      <vt:lpstr>4 SİYAH RENGİ</vt:lpstr>
      <vt:lpstr>5 SİYAH KARYAĞDI</vt:lpstr>
      <vt:lpstr>6 SARI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ŞEYMA</dc:creator>
  <cp:lastModifiedBy>ŞEYMA</cp:lastModifiedBy>
  <cp:revision>5</cp:revision>
  <dcterms:created xsi:type="dcterms:W3CDTF">2026-08-04T13:22:43Z</dcterms:created>
  <dcterms:modified xsi:type="dcterms:W3CDTF">2026-08-06T08:08:59Z</dcterms:modified>
</cp:coreProperties>
</file>